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1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34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4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1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20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05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34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4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6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122DA-E48F-49AE-9AAA-BF4DBF8C8F56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35E94-F32F-434F-88FA-455BBA28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0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Nombre</a:t>
            </a:r>
            <a:r>
              <a:rPr lang="en-US" dirty="0" smtClean="0"/>
              <a:t>: _____________ </a:t>
            </a:r>
            <a:r>
              <a:rPr lang="en-US" dirty="0" err="1" smtClean="0"/>
              <a:t>Clase</a:t>
            </a:r>
            <a:r>
              <a:rPr lang="en-US" dirty="0" smtClean="0"/>
              <a:t> 701</a:t>
            </a:r>
            <a:br>
              <a:rPr lang="en-US" dirty="0" smtClean="0"/>
            </a:br>
            <a:r>
              <a:rPr lang="en-US" dirty="0" err="1" smtClean="0"/>
              <a:t>Fecha</a:t>
            </a:r>
            <a:r>
              <a:rPr lang="en-US" dirty="0" smtClean="0"/>
              <a:t>: ______________ </a:t>
            </a:r>
            <a:r>
              <a:rPr lang="en-US" dirty="0" err="1" smtClean="0"/>
              <a:t>Proposito</a:t>
            </a:r>
            <a:r>
              <a:rPr lang="en-US" dirty="0" smtClean="0"/>
              <a:t> </a:t>
            </a:r>
            <a:r>
              <a:rPr lang="en-US" dirty="0" smtClean="0"/>
              <a:t>19</a:t>
            </a:r>
            <a:r>
              <a:rPr lang="en-US" dirty="0" smtClean="0"/>
              <a:t>..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b="1" dirty="0" smtClean="0"/>
              <a:t>EJERCICIOS…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74837"/>
            <a:ext cx="90678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I- </a:t>
            </a:r>
            <a:r>
              <a:rPr lang="en-US" dirty="0" smtClean="0"/>
              <a:t>In Spanish, write 3 foods and 1 drink for each meal: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3062287"/>
            <a:ext cx="7467600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840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877300" cy="4800600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buNone/>
            </a:pPr>
            <a:r>
              <a:rPr lang="es-ES_tradnl" altLang="en-US" sz="3300" b="1" dirty="0" smtClean="0"/>
              <a:t>II- </a:t>
            </a:r>
            <a:r>
              <a:rPr lang="es-ES_tradnl" altLang="en-US" sz="3300" b="1" dirty="0" smtClean="0"/>
              <a:t>Copia y completa </a:t>
            </a:r>
            <a:r>
              <a:rPr lang="es-ES_tradnl" altLang="en-US" sz="3300" dirty="0" err="1" smtClean="0"/>
              <a:t>Tell</a:t>
            </a:r>
            <a:r>
              <a:rPr lang="es-ES_tradnl" altLang="en-US" sz="3300" dirty="0" smtClean="0"/>
              <a:t> at </a:t>
            </a:r>
            <a:r>
              <a:rPr lang="es-ES_tradnl" altLang="en-US" sz="3300" dirty="0" err="1" smtClean="0"/>
              <a:t>what</a:t>
            </a:r>
            <a:r>
              <a:rPr lang="es-ES_tradnl" altLang="en-US" sz="3300" dirty="0" smtClean="0"/>
              <a:t> </a:t>
            </a:r>
            <a:r>
              <a:rPr lang="es-ES_tradnl" altLang="en-US" sz="3300" dirty="0" err="1" smtClean="0"/>
              <a:t>meal</a:t>
            </a:r>
            <a:r>
              <a:rPr lang="es-ES_tradnl" altLang="en-US" sz="3300" dirty="0" smtClean="0"/>
              <a:t> </a:t>
            </a:r>
            <a:r>
              <a:rPr lang="es-ES_tradnl" altLang="en-US" sz="3300" dirty="0" err="1" smtClean="0"/>
              <a:t>Jose</a:t>
            </a:r>
            <a:r>
              <a:rPr lang="es-ES_tradnl" altLang="en-US" sz="3300" dirty="0" smtClean="0"/>
              <a:t> </a:t>
            </a:r>
            <a:r>
              <a:rPr lang="es-ES_tradnl" altLang="en-US" sz="3300" dirty="0" err="1" smtClean="0"/>
              <a:t>eats</a:t>
            </a:r>
            <a:r>
              <a:rPr lang="es-ES_tradnl" altLang="en-US" sz="3300" dirty="0" smtClean="0"/>
              <a:t> </a:t>
            </a:r>
            <a:r>
              <a:rPr lang="es-ES_tradnl" altLang="en-US" sz="3300" dirty="0" err="1" smtClean="0"/>
              <a:t>the</a:t>
            </a:r>
            <a:r>
              <a:rPr lang="es-ES_tradnl" altLang="en-US" sz="3300" dirty="0" smtClean="0"/>
              <a:t> </a:t>
            </a:r>
            <a:r>
              <a:rPr lang="es-ES_tradnl" altLang="en-US" sz="3300" dirty="0" err="1" smtClean="0"/>
              <a:t>following</a:t>
            </a:r>
            <a:r>
              <a:rPr lang="es-ES_tradnl" altLang="en-US" sz="3300" dirty="0" smtClean="0"/>
              <a:t>.</a:t>
            </a:r>
          </a:p>
          <a:p>
            <a:pPr marL="0" indent="0" eaLnBrk="1" hangingPunct="1">
              <a:buNone/>
            </a:pPr>
            <a:r>
              <a:rPr lang="es-ES_tradnl" altLang="en-US" sz="2800" b="1" dirty="0" smtClean="0"/>
              <a:t>MODELO: </a:t>
            </a:r>
          </a:p>
          <a:p>
            <a:pPr marL="0" indent="0" eaLnBrk="1" hangingPunct="1">
              <a:buNone/>
            </a:pPr>
            <a:r>
              <a:rPr lang="es-ES_tradnl" altLang="en-US" sz="2800" b="1" dirty="0"/>
              <a:t>	-</a:t>
            </a:r>
            <a:r>
              <a:rPr lang="es-ES_tradnl" altLang="en-US" sz="2800" b="1" dirty="0" smtClean="0"/>
              <a:t>José come un sándwich de queso</a:t>
            </a:r>
          </a:p>
          <a:p>
            <a:pPr marL="0" indent="0" eaLnBrk="1" hangingPunct="1">
              <a:buNone/>
            </a:pPr>
            <a:r>
              <a:rPr lang="es-ES_tradnl" altLang="en-US" sz="2800" b="1" dirty="0"/>
              <a:t>	</a:t>
            </a:r>
            <a:r>
              <a:rPr lang="es-ES_tradnl" altLang="en-US" sz="2800" i="1" dirty="0" smtClean="0"/>
              <a:t>-José come un sándwich de queso </a:t>
            </a:r>
            <a:r>
              <a:rPr lang="es-ES_tradnl" altLang="en-US" sz="2800" i="1" u="sng" dirty="0" smtClean="0"/>
              <a:t>para el desayuno</a:t>
            </a:r>
            <a:endParaRPr lang="es-ES_tradnl" altLang="en-US" sz="2800" i="1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cereales.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carne, un biftec.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un bocadillo de jamón.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pan tostado.</a:t>
            </a:r>
          </a:p>
        </p:txBody>
      </p:sp>
    </p:spTree>
    <p:extLst>
      <p:ext uri="{BB962C8B-B14F-4D97-AF65-F5344CB8AC3E}">
        <p14:creationId xmlns:p14="http://schemas.microsoft.com/office/powerpoint/2010/main" val="134999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34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Nombre: _____________ Clase 701 Fecha: ______________ Proposito 19.. EJERCICIOS…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 Clase 702 Fecha: ______________ Proposito 20.. Actividad Inicial continua…</dc:title>
  <dc:creator>Helen Zumaeta</dc:creator>
  <cp:lastModifiedBy>Helen Zumaeta</cp:lastModifiedBy>
  <cp:revision>3</cp:revision>
  <cp:lastPrinted>2014-11-07T19:12:53Z</cp:lastPrinted>
  <dcterms:created xsi:type="dcterms:W3CDTF">2014-11-06T20:54:51Z</dcterms:created>
  <dcterms:modified xsi:type="dcterms:W3CDTF">2014-11-07T19:15:40Z</dcterms:modified>
</cp:coreProperties>
</file>